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4" r:id="rId5"/>
    <p:sldId id="278" r:id="rId6"/>
    <p:sldId id="273" r:id="rId7"/>
    <p:sldId id="275" r:id="rId8"/>
    <p:sldId id="280" r:id="rId9"/>
    <p:sldId id="271" r:id="rId10"/>
    <p:sldId id="276" r:id="rId11"/>
    <p:sldId id="279" r:id="rId12"/>
    <p:sldId id="272" r:id="rId13"/>
    <p:sldId id="277" r:id="rId14"/>
    <p:sldId id="260" r:id="rId15"/>
    <p:sldId id="268" r:id="rId16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61802-1F54-4BB6-A69B-5573EDFFB3B3}" type="datetimeFigureOut">
              <a:rPr lang="es-AR" smtClean="0"/>
              <a:t>06/09/2015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2971-6CF4-4DF6-A975-BF8C778B8A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002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2971-6CF4-4DF6-A975-BF8C778B8ACD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82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D8AF5-68DF-4095-B590-4343F3889F4F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7A9E-117C-4D6F-89DF-53A427356637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824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2379F-E91B-4543-8077-65DD30807245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E7401-852E-4C1C-964A-D2C5D4884667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529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622D7-28EE-4AEE-AAB2-9F87F9774679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D0B5-7A0C-49F4-AC62-06043DA0190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69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D3053-4B05-4E64-A8E9-58359FE1CCA7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3046D-8E14-40E1-A131-BEB255F339E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54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6735F-E0C6-4032-8093-BFC21E5836CF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792E-7872-479E-A232-267EEE21F70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623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73219-95D2-4AB7-B563-442511CA85E3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5F24D-204E-449F-B9C5-94774B9134E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196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CC455-E522-407F-8A68-D586386079BD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4053C-A3F3-4696-BB2A-5BE9A4FBABFD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715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8103D-7827-4A5F-A802-0BAEEF500971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028CD-8686-4A84-A393-13454E222551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127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575999-7817-4948-B1F6-492D77654921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28A79-E34D-4923-A54C-F0E2048D13B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99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E07E8-C0E3-444C-95F4-41E72C4272FE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BFA73-2784-4C89-B7EA-84E8AC8F8A1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55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168A-5139-49ED-AE08-901454A18E3C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95AA5-31E3-48F7-BC29-92F5746074C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25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3740913-4F87-4BF3-BBB4-7A037B375454}" type="datetime1">
              <a:rPr lang="es-ES_tradnl"/>
              <a:pPr/>
              <a:t>06/09/2015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2D3B4C0-C14D-424A-84CE-CA9998E83CC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mtClean="0">
              <a:solidFill>
                <a:srgbClr val="898989"/>
              </a:solidFill>
            </a:endParaRPr>
          </a:p>
        </p:txBody>
      </p:sp>
      <p:pic>
        <p:nvPicPr>
          <p:cNvPr id="13316" name="Imagen 4" descr="ppt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7938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5" y="3462052"/>
            <a:ext cx="84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5.13-16 </a:t>
            </a:r>
            <a:r>
              <a:rPr lang="es-AR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(RV95)  “¿</a:t>
            </a:r>
            <a:r>
              <a:rPr lang="es-AR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alguno entre vosotros afligido?  Haga oración.  ¿Está alguno alegre?  Cante alabanzas. </a:t>
            </a:r>
            <a:r>
              <a:rPr lang="es-AR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AR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alguno enfermo entre vosotros?  Llame a los ancianos  de la iglesia para que oren por él,  ungiéndolo con aceite  en el nombre del Señor.  </a:t>
            </a:r>
            <a:r>
              <a:rPr lang="es-AR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AR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oración de fe salvará al enfermo,  y el Señor lo levantará;  y si ha cometido pecados,  le serán perdonados. </a:t>
            </a:r>
            <a:r>
              <a:rPr lang="es-AR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Confesaos </a:t>
            </a:r>
            <a:r>
              <a:rPr lang="es-AR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vuestras ofensas unos a otros y orad unos por otros,  para que seáis sanados.  La oración eficaz del justo puede </a:t>
            </a:r>
            <a:r>
              <a:rPr lang="es-AR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mucho”.</a:t>
            </a:r>
            <a:endParaRPr lang="es-AR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latin typeface="Cambria" pitchFamily="18" charset="0"/>
              </a:rPr>
              <a:t>Declaramos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SANIDAD DIVINA PUEDE MINISTRARSE CON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ORACIÓN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UNCIÓN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 ACEITE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4" descr="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598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62646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Dios </a:t>
            </a:r>
            <a:r>
              <a:rPr lang="es-A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puede obrar sanando contra todo pronóstico, circunstancia y enfermedad.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63687" y="3789040"/>
            <a:ext cx="691276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Afirmamos </a:t>
            </a:r>
            <a:r>
              <a:rPr lang="es-A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LA SALUD INTERIOR ES A TRAVÉS DE </a:t>
            </a: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JESÚS, </a:t>
            </a:r>
            <a:r>
              <a:rPr lang="es-A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CANALIZA LA SANIDAD DIVINA, PORQUE OPERA EL PODER DE LA </a:t>
            </a: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RESURRECCIÓN</a:t>
            </a:r>
            <a:r>
              <a:rPr lang="es-A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EL CUAL PRODUCE UN ESTADO DE BIENESTAR </a:t>
            </a: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GENERAL</a:t>
            </a:r>
            <a:endParaRPr lang="es-A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Declaramos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SALUD INTERIOR DA LUGAR A LA SANIDAD DIVINA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35162" y="3356992"/>
            <a:ext cx="71528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 Juan </a:t>
            </a:r>
            <a:r>
              <a:rPr lang="es-A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1.2 (RV95)</a:t>
            </a:r>
            <a:r>
              <a:rPr lang="es-A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“Amado</a:t>
            </a:r>
            <a:r>
              <a:rPr lang="es-A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 yo deseo que tú seas prosperado en todas las cosas </a:t>
            </a:r>
            <a:endParaRPr lang="es-AR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</a:t>
            </a:r>
            <a:r>
              <a:rPr lang="es-A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tengas salud,  </a:t>
            </a:r>
            <a:endParaRPr lang="es-AR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así </a:t>
            </a:r>
            <a:r>
              <a:rPr lang="es-A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como prospera tu </a:t>
            </a: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alma”.</a:t>
            </a:r>
            <a:endParaRPr lang="es-AR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Declaramos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SALUD INTERIOR DA LUGAR A LA SANIDAD DIVINA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4" descr="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1113"/>
            <a:ext cx="929383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56886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sz="6000" b="1" dirty="0"/>
              <a:t>La sanidad comienza cuando recibimos a Jesús como nuestro Salvador.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24580" name="Imagen 3" descr="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551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475656" y="476672"/>
            <a:ext cx="734481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000" b="1" i="1" dirty="0" smtClean="0">
                <a:solidFill>
                  <a:schemeClr val="bg1"/>
                </a:solidFill>
              </a:rPr>
              <a:t>1 Pedro 2.24</a:t>
            </a:r>
            <a:endParaRPr lang="es-A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s-AR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"Él mismo llevó nuestros pecados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su cuerpo sobre el madero,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nosotros, 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estando muertos a los pecados, 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vivamos a la justicia.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A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herida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habéis sido sanados</a:t>
            </a:r>
            <a:r>
              <a:rPr lang="es-A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s-A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s-AR" sz="105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sz="1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3" descr="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7938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04856" cy="5112568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de fe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SANIDAD DIVINA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 BENEFICIO DE LA OBRA EXPIATORIA DE CRISTO</a:t>
            </a:r>
            <a:r>
              <a:rPr lang="es-A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s-ES_tradn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51487" y="3436938"/>
            <a:ext cx="69127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Afirmamos que </a:t>
            </a:r>
            <a:r>
              <a:rPr lang="es-A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SANIDAD DIVINA ACOMPAÑA LAS BUENAS NUEVAS DEL EVANGELIO, Y POR EL BENEFICIO DE LA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OBRA </a:t>
            </a:r>
            <a:r>
              <a:rPr lang="es-A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EXPIATORIA DE CRISTO, ES INSTANTANEA O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PROGRESIVA</a:t>
            </a:r>
            <a:endParaRPr lang="es-A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Declaramos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SANIDAD DIVINA ES POR LA OBRA EXPIATORIA DE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CRISTO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43812" y="3334446"/>
            <a:ext cx="74001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b="1" i="1" dirty="0">
                <a:solidFill>
                  <a:schemeClr val="bg1"/>
                </a:solidFill>
                <a:latin typeface="+mn-lt"/>
              </a:rPr>
              <a:t>Isaías 53:5 </a:t>
            </a:r>
            <a:r>
              <a:rPr lang="es-AR" sz="3600" b="1" i="1" dirty="0" smtClean="0">
                <a:solidFill>
                  <a:schemeClr val="bg1"/>
                </a:solidFill>
                <a:latin typeface="+mn-lt"/>
              </a:rPr>
              <a:t>(TLA)  </a:t>
            </a:r>
          </a:p>
          <a:p>
            <a:r>
              <a:rPr lang="es-AR" sz="3600" b="1" i="1" dirty="0" smtClean="0">
                <a:solidFill>
                  <a:schemeClr val="bg1"/>
                </a:solidFill>
                <a:latin typeface="+mn-lt"/>
              </a:rPr>
              <a:t>“Pero </a:t>
            </a:r>
            <a:r>
              <a:rPr lang="es-AR" sz="3600" b="1" i="1" dirty="0">
                <a:solidFill>
                  <a:schemeClr val="bg1"/>
                </a:solidFill>
                <a:latin typeface="+mn-lt"/>
              </a:rPr>
              <a:t>él fue herido por nuestras rebeliones, fue golpeado por nuestras maldades; él sufrió en nuestro lugar, y gracias a sus heridas recibimos la paz y fuimos </a:t>
            </a:r>
            <a:r>
              <a:rPr lang="es-AR" sz="3600" b="1" i="1" dirty="0" smtClean="0">
                <a:solidFill>
                  <a:schemeClr val="bg1"/>
                </a:solidFill>
                <a:latin typeface="+mn-lt"/>
              </a:rPr>
              <a:t>sanados”.</a:t>
            </a:r>
            <a:endParaRPr lang="es-AR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Declaramos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SANIDAD DIVINA ES POR LA OBRA EXPIATORIA DE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CRISTO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4" descr="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" y="21265"/>
            <a:ext cx="91598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568952" cy="59046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b="1" i="1" dirty="0"/>
              <a:t>La oración para sanidad abre las puertas a la intervención de </a:t>
            </a:r>
            <a:r>
              <a:rPr lang="es-AR" b="1" i="1" dirty="0" smtClean="0"/>
              <a:t>Dios, no es una </a:t>
            </a:r>
            <a:r>
              <a:rPr lang="es-AR" b="1" i="1" dirty="0"/>
              <a:t>imposición para que se produzca el milagro, </a:t>
            </a:r>
            <a:r>
              <a:rPr lang="es-AR" b="1" i="1" dirty="0" smtClean="0"/>
              <a:t/>
            </a:r>
            <a:br>
              <a:rPr lang="es-AR" b="1" i="1" dirty="0" smtClean="0"/>
            </a:br>
            <a:r>
              <a:rPr lang="es-AR" b="1" i="1" dirty="0" smtClean="0"/>
              <a:t>Dios no delega su soberanía.</a:t>
            </a:r>
            <a:br>
              <a:rPr lang="es-AR" b="1" i="1" dirty="0" smtClean="0"/>
            </a:br>
            <a:r>
              <a:rPr lang="es-AR" sz="1600" b="1" i="1" dirty="0" smtClean="0"/>
              <a:t/>
            </a:r>
            <a:br>
              <a:rPr lang="es-AR" sz="1600" b="1" i="1" dirty="0" smtClean="0"/>
            </a:br>
            <a:r>
              <a:rPr lang="es-AR" b="1" i="1" dirty="0" smtClean="0"/>
              <a:t>La </a:t>
            </a:r>
            <a:r>
              <a:rPr lang="es-AR" b="1" i="1" dirty="0"/>
              <a:t>sanidad es por fe en </a:t>
            </a:r>
            <a:r>
              <a:rPr lang="es-AR" b="1" i="1" dirty="0" smtClean="0"/>
              <a:t>Dios </a:t>
            </a:r>
            <a:r>
              <a:rPr lang="es-AR" b="1" i="1" dirty="0"/>
              <a:t>y puede ser instantánea o  </a:t>
            </a:r>
            <a:r>
              <a:rPr lang="es-AR" b="1" i="1" dirty="0" smtClean="0"/>
              <a:t>progresiva.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63687" y="3789040"/>
            <a:ext cx="691276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Afirmamos que LA SANIDAD DIVINA ES UNA DE LAS SEÑALES QUE CONFIRMAN  LA </a:t>
            </a: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PREDICACIÓN </a:t>
            </a:r>
            <a:r>
              <a:rPr lang="es-A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LA PALABRA. </a:t>
            </a:r>
            <a:endParaRPr lang="es-A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EXPRESA EL </a:t>
            </a:r>
            <a:r>
              <a:rPr lang="es-A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AMOR DE DIOS </a:t>
            </a:r>
            <a:endParaRPr lang="es-A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</a:t>
            </a:r>
            <a:r>
              <a:rPr lang="es-A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SOBREPASA LA REALIDAD </a:t>
            </a:r>
            <a:r>
              <a:rPr lang="es-A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HUMANA.</a:t>
            </a:r>
            <a:endParaRPr lang="es-A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Declaramos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SANIDAD DIVINA ES UNA DE LAS SEÑALES QUE SIGUEN A LA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PREDICACIÓN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Declaramos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SANIDAD DIVINA ES UNA DE LAS SEÑALES QUE SIGUEN A LA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PREDICACIÓN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3462052"/>
            <a:ext cx="85689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16.15-20 RV95  </a:t>
            </a: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 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dijo: </a:t>
            </a: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—Id 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todo el mundo y predicad el evangelio a toda criatura.  </a:t>
            </a: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crea y sea bautizado,  será salvo;  pero el que no crea,  será condenado.  </a:t>
            </a: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Estas 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señales seguirán a los que creen: En mi nombre echarán fuera demonios,  hablarán nuevas lenguas,  </a:t>
            </a: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tomarán 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serpientes en las manos y,  aunque beban cosa mortífera,  no les hará daño;  sobre los enfermos pondrán sus manos,  y sanarán. </a:t>
            </a: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Señor,  después que les habló,  fue recibido arriba en el cielo y se sentó a la diestra de Dios.  </a:t>
            </a:r>
            <a:r>
              <a:rPr lang="es-A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Ellos</a:t>
            </a:r>
            <a:r>
              <a:rPr lang="es-AR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saliendo,  predicaron en todas partes,  ayudándolos el Señor y confirmando la palabra con las señales que la acompañaban</a:t>
            </a:r>
            <a:r>
              <a:rPr lang="es-A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Amén”.</a:t>
            </a:r>
            <a:endParaRPr lang="es-A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3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4" descr="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1113"/>
            <a:ext cx="91598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2646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sz="5400" b="1" dirty="0"/>
              <a:t>Por más que los tiempos cambien, la Palabra de DIOS permanece para siempre. Podemos confiar que si predicamos a Cristo, </a:t>
            </a:r>
            <a:r>
              <a:rPr lang="es-AR" sz="5400" b="1" dirty="0" smtClean="0"/>
              <a:t/>
            </a:r>
            <a:br>
              <a:rPr lang="es-AR" sz="5400" b="1" dirty="0" smtClean="0"/>
            </a:br>
            <a:r>
              <a:rPr lang="es-AR" sz="5400" b="1" dirty="0" smtClean="0"/>
              <a:t>el </a:t>
            </a:r>
            <a:r>
              <a:rPr lang="es-AR" sz="5400" b="1" dirty="0"/>
              <a:t>Señor confirma con señales Su Palabra.</a:t>
            </a:r>
          </a:p>
        </p:txBody>
      </p:sp>
    </p:spTree>
    <p:extLst>
      <p:ext uri="{BB962C8B-B14F-4D97-AF65-F5344CB8AC3E}">
        <p14:creationId xmlns:p14="http://schemas.microsoft.com/office/powerpoint/2010/main" val="41690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58308" y="3643081"/>
            <a:ext cx="69127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Afirmamos que LOS MINISTROS DEL EVANGELIO ORAN Y UNGEN CON ACEITE A LOS ENFERMOS, USANDO LA AUTORIDAD ESPIRITUAL DELEGADA POR </a:t>
            </a: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DIOS.</a:t>
            </a:r>
            <a:endParaRPr lang="es-A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232248"/>
          </a:xfrm>
        </p:spPr>
        <p:txBody>
          <a:bodyPr/>
          <a:lstStyle/>
          <a:p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Declaramos que</a:t>
            </a:r>
            <a:b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SANIDAD DIVINA PUEDE MINISTRARSE CON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ORACIÓN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 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UNCIÓN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 ACEITE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549</Words>
  <Application>Microsoft Office PowerPoint</Application>
  <PresentationFormat>Presentación en pantalla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Presentación de PowerPoint</vt:lpstr>
      <vt:lpstr>Declaración de fe:   LA SANIDAD DIVINA   EL BENEFICIO DE LA OBRA EXPIATORIA DE CRISTO </vt:lpstr>
      <vt:lpstr>Declaramos que  LA SANIDAD DIVINA ES POR LA OBRA EXPIATORIA DE CRISTO</vt:lpstr>
      <vt:lpstr>Declaramos que  LA SANIDAD DIVINA ES POR LA OBRA EXPIATORIA DE CRISTO</vt:lpstr>
      <vt:lpstr>La oración para sanidad abre las puertas a la intervención de Dios, no es una imposición para que se produzca el milagro,  Dios no delega su soberanía.  La sanidad es por fe en Dios y puede ser instantánea o  progresiva.</vt:lpstr>
      <vt:lpstr>Declaramos que  LA SANIDAD DIVINA ES UNA DE LAS SEÑALES QUE SIGUEN A LA PREDICACIÓN </vt:lpstr>
      <vt:lpstr>Declaramos que  LA SANIDAD DIVINA ES UNA DE LAS SEÑALES QUE SIGUEN A LA PREDICACIÓN </vt:lpstr>
      <vt:lpstr>Por más que los tiempos cambien, la Palabra de DIOS permanece para siempre. Podemos confiar que si predicamos a Cristo,  el Señor confirma con señales Su Palabra.</vt:lpstr>
      <vt:lpstr>Declaramos que  LA SANIDAD DIVINA PUEDE MINISTRARSE CON ORACIÓN Y UNCIÓN DE ACEITE</vt:lpstr>
      <vt:lpstr>Declaramos que  LA SANIDAD DIVINA PUEDE MINISTRARSE CON ORACIÓN Y UNCIÓN DE ACEITE</vt:lpstr>
      <vt:lpstr>Dios puede obrar sanando contra todo pronóstico, circunstancia y enfermedad.</vt:lpstr>
      <vt:lpstr>Declaramos que  LA SALUD INTERIOR DA LUGAR A LA SANIDAD DIVINA</vt:lpstr>
      <vt:lpstr>Declaramos que  LA SALUD INTERIOR DA LUGAR A LA SANIDAD DIVINA</vt:lpstr>
      <vt:lpstr>La sanidad comienza cuando recibimos a Jesús como nuestro Salvador. </vt:lpstr>
      <vt:lpstr>Presentación de PowerPoint</vt:lpstr>
    </vt:vector>
  </TitlesOfParts>
  <Company>I.T.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Boris Masalyka</dc:creator>
  <cp:lastModifiedBy>PC-Intel</cp:lastModifiedBy>
  <cp:revision>88</cp:revision>
  <dcterms:created xsi:type="dcterms:W3CDTF">2015-04-26T04:00:33Z</dcterms:created>
  <dcterms:modified xsi:type="dcterms:W3CDTF">2015-09-06T18:43:35Z</dcterms:modified>
</cp:coreProperties>
</file>